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77" r:id="rId6"/>
    <p:sldId id="278" r:id="rId7"/>
    <p:sldId id="265" r:id="rId8"/>
    <p:sldId id="266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0"/>
    <p:restoredTop sz="93720" autoAdjust="0"/>
  </p:normalViewPr>
  <p:slideViewPr>
    <p:cSldViewPr>
      <p:cViewPr>
        <p:scale>
          <a:sx n="160" d="100"/>
          <a:sy n="160" d="100"/>
        </p:scale>
        <p:origin x="1560" y="-3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31/10/16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757137" y="2856044"/>
            <a:ext cx="5431487" cy="3669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00225" y="2856045"/>
            <a:ext cx="358413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1084050" y="494116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7593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372761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356110" y="494116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1120054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V="1">
            <a:off x="1552102" y="4610291"/>
            <a:ext cx="0" cy="330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320106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V="1">
            <a:off x="111942" y="4610291"/>
            <a:ext cx="0" cy="330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08965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2801141" y="2348880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</p:cNvCxnSpPr>
          <p:nvPr/>
        </p:nvCxnSpPr>
        <p:spPr>
          <a:xfrm flipV="1">
            <a:off x="2380873" y="1860229"/>
            <a:ext cx="828092" cy="1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11942" y="3645024"/>
            <a:ext cx="68919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801135" y="3645024"/>
            <a:ext cx="75096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endCxn id="94" idx="1"/>
          </p:cNvCxnSpPr>
          <p:nvPr/>
        </p:nvCxnSpPr>
        <p:spPr>
          <a:xfrm>
            <a:off x="4658387" y="1848818"/>
            <a:ext cx="983499" cy="23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309040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H="1" flipV="1">
            <a:off x="1876817" y="2149438"/>
            <a:ext cx="14996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1875163" y="4440749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86941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02514" y="5013176"/>
            <a:ext cx="1628313" cy="10801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86177" y="6042774"/>
            <a:ext cx="817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/>
              <a:t>Semantic </a:t>
            </a:r>
          </a:p>
          <a:p>
            <a:r>
              <a:rPr lang="en-US" sz="800" b="1" dirty="0" smtClean="0"/>
              <a:t>Distance Value</a:t>
            </a:r>
            <a:endParaRPr lang="en-NZ" sz="8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1480094" y="6021288"/>
            <a:ext cx="9316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 smtClean="0"/>
              <a:t>Quality of Service</a:t>
            </a:r>
          </a:p>
        </p:txBody>
      </p:sp>
      <p:sp>
        <p:nvSpPr>
          <p:cNvPr id="119" name="Flowchart: Alternate Process 118"/>
          <p:cNvSpPr/>
          <p:nvPr/>
        </p:nvSpPr>
        <p:spPr>
          <a:xfrm>
            <a:off x="5652120" y="5877272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6160442" y="4780403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 flipH="1">
            <a:off x="5623366" y="3865103"/>
            <a:ext cx="767201" cy="5720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160" idx="1"/>
          </p:cNvCxnSpPr>
          <p:nvPr/>
        </p:nvCxnSpPr>
        <p:spPr>
          <a:xfrm>
            <a:off x="6390567" y="3865103"/>
            <a:ext cx="523826" cy="915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0" idx="3"/>
          </p:cNvCxnSpPr>
          <p:nvPr/>
        </p:nvCxnSpPr>
        <p:spPr>
          <a:xfrm>
            <a:off x="5472576" y="4885909"/>
            <a:ext cx="904741" cy="9913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0" idx="4"/>
            <a:endCxn id="119" idx="0"/>
          </p:cNvCxnSpPr>
          <p:nvPr/>
        </p:nvCxnSpPr>
        <p:spPr>
          <a:xfrm flipH="1">
            <a:off x="6377317" y="5229200"/>
            <a:ext cx="537076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92461" y="2866333"/>
            <a:ext cx="2100039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2" idx="3"/>
            <a:endCxn id="124" idx="1"/>
          </p:cNvCxnSpPr>
          <p:nvPr/>
        </p:nvCxnSpPr>
        <p:spPr>
          <a:xfrm>
            <a:off x="2183911" y="4690695"/>
            <a:ext cx="308550" cy="10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 rot="16200000">
            <a:off x="1304128" y="4593149"/>
            <a:ext cx="28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Ontology-based Index Cache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244</Words>
  <Application>Microsoft Macintosh PowerPoint</Application>
  <PresentationFormat>On-screen Show (4:3)</PresentationFormat>
  <Paragraphs>118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121</cp:revision>
  <dcterms:created xsi:type="dcterms:W3CDTF">2016-09-09T07:20:45Z</dcterms:created>
  <dcterms:modified xsi:type="dcterms:W3CDTF">2016-10-31T07:04:07Z</dcterms:modified>
</cp:coreProperties>
</file>